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64aeecd0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64aeecd0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64aeecd0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64aeecd0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64aeecd0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64aeecd0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64aeecd0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64aeecd0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64aeecd09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64aeecd09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64aeecd09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64aeecd0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64aeecd0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64aeecd0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64aeecd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64aeecd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64aeecd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64aeecd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64aeecd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64aeecd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5E6D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h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hu">
                <a:solidFill>
                  <a:srgbClr val="4B5E4B"/>
                </a:solidFill>
              </a:rPr>
              <a:t>Presentation task - MOK Library</a:t>
            </a:r>
            <a:endParaRPr>
              <a:solidFill>
                <a:srgbClr val="4B5E4B"/>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hu">
                <a:solidFill>
                  <a:srgbClr val="4B5E4B"/>
                </a:solidFill>
              </a:rPr>
              <a:t>Csaba Selmeczi and Ákos Jernei</a:t>
            </a:r>
            <a:endParaRPr>
              <a:solidFill>
                <a:srgbClr val="4B5E4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Cart:</a:t>
            </a:r>
            <a:endParaRPr>
              <a:solidFill>
                <a:srgbClr val="4B5E4B"/>
              </a:solidFill>
            </a:endParaRPr>
          </a:p>
        </p:txBody>
      </p:sp>
      <p:sp>
        <p:nvSpPr>
          <p:cNvPr id="122" name="Google Shape;122;p22"/>
          <p:cNvSpPr txBox="1"/>
          <p:nvPr>
            <p:ph idx="1" type="body"/>
          </p:nvPr>
        </p:nvSpPr>
        <p:spPr>
          <a:xfrm>
            <a:off x="311700" y="1152475"/>
            <a:ext cx="8520600" cy="158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a:solidFill>
                  <a:srgbClr val="4B5E4B"/>
                </a:solidFill>
              </a:rPr>
              <a:t>This is the page where you can see all the books you chose to be rented. In the cart you can see the name of the book, when you rented it and when you need to </a:t>
            </a:r>
            <a:r>
              <a:rPr lang="hu">
                <a:solidFill>
                  <a:srgbClr val="4B5E4B"/>
                </a:solidFill>
              </a:rPr>
              <a:t>return</a:t>
            </a:r>
            <a:r>
              <a:rPr lang="hu">
                <a:solidFill>
                  <a:srgbClr val="4B5E4B"/>
                </a:solidFill>
              </a:rPr>
              <a:t> it, also the amount you ordered from each book. Renting is not functional at the moment, but the user can view the books which were chosen.</a:t>
            </a:r>
            <a:endParaRPr>
              <a:solidFill>
                <a:srgbClr val="4B5E4B"/>
              </a:solidFill>
            </a:endParaRPr>
          </a:p>
        </p:txBody>
      </p:sp>
      <p:pic>
        <p:nvPicPr>
          <p:cNvPr id="123" name="Google Shape;123;p22" title="kosar.jpg"/>
          <p:cNvPicPr preferRelativeResize="0"/>
          <p:nvPr/>
        </p:nvPicPr>
        <p:blipFill>
          <a:blip r:embed="rId3">
            <a:alphaModFix/>
          </a:blip>
          <a:stretch>
            <a:fillRect/>
          </a:stretch>
        </p:blipFill>
        <p:spPr>
          <a:xfrm>
            <a:off x="1888625" y="2571750"/>
            <a:ext cx="5089925" cy="249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Summary</a:t>
            </a:r>
            <a:endParaRPr>
              <a:solidFill>
                <a:srgbClr val="4B5E4B"/>
              </a:solidFill>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hu">
                <a:solidFill>
                  <a:srgbClr val="4B5E4B"/>
                </a:solidFill>
              </a:rPr>
              <a:t>Our website is developing the digitisation of a library which could be useful for the next epidemic where users decide at home which book they want to borrow and only have to go to the library to pick it up. It also allows the library to communicate with readers.</a:t>
            </a:r>
            <a:endParaRPr>
              <a:solidFill>
                <a:srgbClr val="4B5E4B"/>
              </a:solidFill>
            </a:endParaRPr>
          </a:p>
          <a:p>
            <a:pPr indent="0" lvl="0" marL="0" rtl="0" algn="l">
              <a:spcBef>
                <a:spcPts val="1200"/>
              </a:spcBef>
              <a:spcAft>
                <a:spcPts val="0"/>
              </a:spcAft>
              <a:buNone/>
            </a:pPr>
            <a:r>
              <a:t/>
            </a:r>
            <a:endParaRPr>
              <a:solidFill>
                <a:srgbClr val="4B5E4B"/>
              </a:solidFill>
            </a:endParaRPr>
          </a:p>
          <a:p>
            <a:pPr indent="0" lvl="0" marL="0" rtl="0" algn="l">
              <a:spcBef>
                <a:spcPts val="1200"/>
              </a:spcBef>
              <a:spcAft>
                <a:spcPts val="0"/>
              </a:spcAft>
              <a:buNone/>
            </a:pPr>
            <a:r>
              <a:rPr lang="hu">
                <a:solidFill>
                  <a:srgbClr val="4B5E4B"/>
                </a:solidFill>
              </a:rPr>
              <a:t>We hope we have created something useful. Reading and its promotion is important, especially in today's world.</a:t>
            </a:r>
            <a:endParaRPr>
              <a:solidFill>
                <a:srgbClr val="4B5E4B"/>
              </a:solidFill>
            </a:endParaRPr>
          </a:p>
          <a:p>
            <a:pPr indent="0" lvl="0" marL="0" rtl="0" algn="l">
              <a:spcBef>
                <a:spcPts val="1200"/>
              </a:spcBef>
              <a:spcAft>
                <a:spcPts val="0"/>
              </a:spcAft>
              <a:buNone/>
            </a:pPr>
            <a:r>
              <a:rPr lang="hu">
                <a:solidFill>
                  <a:srgbClr val="4B5E4B"/>
                </a:solidFill>
              </a:rPr>
              <a:t> </a:t>
            </a:r>
            <a:endParaRPr>
              <a:solidFill>
                <a:srgbClr val="4B5E4B"/>
              </a:solidFill>
            </a:endParaRPr>
          </a:p>
          <a:p>
            <a:pPr indent="0" lvl="0" marL="0" rtl="0" algn="l">
              <a:spcBef>
                <a:spcPts val="1200"/>
              </a:spcBef>
              <a:spcAft>
                <a:spcPts val="1200"/>
              </a:spcAft>
              <a:buNone/>
            </a:pPr>
            <a:r>
              <a:rPr b="1" lang="hu">
                <a:solidFill>
                  <a:srgbClr val="4B5E4B"/>
                </a:solidFill>
              </a:rPr>
              <a:t>Thank you for your kind attention!</a:t>
            </a:r>
            <a:endParaRPr b="1">
              <a:solidFill>
                <a:srgbClr val="4B5E4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91675" y="445025"/>
            <a:ext cx="89070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About our project and the main page</a:t>
            </a:r>
            <a:endParaRPr>
              <a:solidFill>
                <a:srgbClr val="4B5E4B"/>
              </a:solidFill>
            </a:endParaRPr>
          </a:p>
        </p:txBody>
      </p:sp>
      <p:pic>
        <p:nvPicPr>
          <p:cNvPr id="61" name="Google Shape;61;p14"/>
          <p:cNvPicPr preferRelativeResize="0"/>
          <p:nvPr/>
        </p:nvPicPr>
        <p:blipFill>
          <a:blip r:embed="rId3">
            <a:alphaModFix/>
          </a:blip>
          <a:stretch>
            <a:fillRect/>
          </a:stretch>
        </p:blipFill>
        <p:spPr>
          <a:xfrm>
            <a:off x="91675" y="2570500"/>
            <a:ext cx="4270177" cy="2203900"/>
          </a:xfrm>
          <a:prstGeom prst="rect">
            <a:avLst/>
          </a:prstGeom>
          <a:noFill/>
          <a:ln>
            <a:noFill/>
          </a:ln>
        </p:spPr>
      </p:pic>
      <p:pic>
        <p:nvPicPr>
          <p:cNvPr id="62" name="Google Shape;62;p14"/>
          <p:cNvPicPr preferRelativeResize="0"/>
          <p:nvPr/>
        </p:nvPicPr>
        <p:blipFill>
          <a:blip r:embed="rId4">
            <a:alphaModFix/>
          </a:blip>
          <a:stretch>
            <a:fillRect/>
          </a:stretch>
        </p:blipFill>
        <p:spPr>
          <a:xfrm>
            <a:off x="4741352" y="2571738"/>
            <a:ext cx="4257326" cy="2201420"/>
          </a:xfrm>
          <a:prstGeom prst="rect">
            <a:avLst/>
          </a:prstGeom>
          <a:noFill/>
          <a:ln>
            <a:noFill/>
          </a:ln>
        </p:spPr>
      </p:pic>
      <p:sp>
        <p:nvSpPr>
          <p:cNvPr id="63" name="Google Shape;63;p14"/>
          <p:cNvSpPr txBox="1"/>
          <p:nvPr/>
        </p:nvSpPr>
        <p:spPr>
          <a:xfrm>
            <a:off x="91675" y="1017725"/>
            <a:ext cx="8907000" cy="13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600">
                <a:solidFill>
                  <a:srgbClr val="4B5E4B"/>
                </a:solidFill>
              </a:rPr>
              <a:t>Our project is the complete digitalization of a library. On the main page you can see a short description of the library. The site is navigated using a navigation bar. The navigation bar contains the navigation buttons, a language change button which is still under construction, and the user menu. In case of collapse, it is replaced by a burger icon. The website is 100% responsive to provide the maximum experience on all devices. </a:t>
            </a:r>
            <a:endParaRPr sz="1600">
              <a:solidFill>
                <a:srgbClr val="4B5E4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18500" y="246900"/>
            <a:ext cx="89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Book pages and related features</a:t>
            </a:r>
            <a:endParaRPr>
              <a:solidFill>
                <a:srgbClr val="4B5E4B"/>
              </a:solidFill>
            </a:endParaRPr>
          </a:p>
        </p:txBody>
      </p:sp>
      <p:sp>
        <p:nvSpPr>
          <p:cNvPr id="69" name="Google Shape;69;p15"/>
          <p:cNvSpPr txBox="1"/>
          <p:nvPr>
            <p:ph idx="1" type="body"/>
          </p:nvPr>
        </p:nvSpPr>
        <p:spPr>
          <a:xfrm>
            <a:off x="118500" y="858850"/>
            <a:ext cx="8907000" cy="195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sz="1600">
                <a:solidFill>
                  <a:srgbClr val="4B5E4B"/>
                </a:solidFill>
              </a:rPr>
              <a:t>The list of books is dynamically generated from a database (as is almost everything on our website). By going to the webpage of the selected book, the user can find out everything about the book. A separate button also provides information about the author. For the user's convenience, we have placed back buttons at the top and bottom. At the bottom you can see the book rental and review buttons which are not yet functional. These functions are only available to logged in users.</a:t>
            </a:r>
            <a:endParaRPr sz="1600">
              <a:solidFill>
                <a:srgbClr val="4B5E4B"/>
              </a:solidFill>
            </a:endParaRPr>
          </a:p>
        </p:txBody>
      </p:sp>
      <p:pic>
        <p:nvPicPr>
          <p:cNvPr id="70" name="Google Shape;70;p15"/>
          <p:cNvPicPr preferRelativeResize="0"/>
          <p:nvPr/>
        </p:nvPicPr>
        <p:blipFill>
          <a:blip r:embed="rId3">
            <a:alphaModFix/>
          </a:blip>
          <a:stretch>
            <a:fillRect/>
          </a:stretch>
        </p:blipFill>
        <p:spPr>
          <a:xfrm>
            <a:off x="118500" y="2815725"/>
            <a:ext cx="4270177" cy="2212246"/>
          </a:xfrm>
          <a:prstGeom prst="rect">
            <a:avLst/>
          </a:prstGeom>
          <a:noFill/>
          <a:ln>
            <a:noFill/>
          </a:ln>
        </p:spPr>
      </p:pic>
      <p:pic>
        <p:nvPicPr>
          <p:cNvPr id="71" name="Google Shape;71;p15"/>
          <p:cNvPicPr preferRelativeResize="0"/>
          <p:nvPr/>
        </p:nvPicPr>
        <p:blipFill>
          <a:blip r:embed="rId4">
            <a:alphaModFix/>
          </a:blip>
          <a:stretch>
            <a:fillRect/>
          </a:stretch>
        </p:blipFill>
        <p:spPr>
          <a:xfrm>
            <a:off x="4755300" y="2815725"/>
            <a:ext cx="4270193" cy="2212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113875" y="445025"/>
            <a:ext cx="893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Events page</a:t>
            </a:r>
            <a:endParaRPr>
              <a:solidFill>
                <a:srgbClr val="4B5E4B"/>
              </a:solidFill>
            </a:endParaRPr>
          </a:p>
        </p:txBody>
      </p:sp>
      <p:sp>
        <p:nvSpPr>
          <p:cNvPr id="77" name="Google Shape;77;p16"/>
          <p:cNvSpPr txBox="1"/>
          <p:nvPr>
            <p:ph idx="1" type="body"/>
          </p:nvPr>
        </p:nvSpPr>
        <p:spPr>
          <a:xfrm>
            <a:off x="311700" y="1152475"/>
            <a:ext cx="8520600" cy="130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hu">
                <a:solidFill>
                  <a:srgbClr val="4B5E4B"/>
                </a:solidFill>
              </a:rPr>
              <a:t>Here, the user can see the advertised programmes and, if they are registered, they can book a place. This feature is also currently under development, but it is now also set up so that only registered users can register. If they are not registered, a pop-up window will take them there.</a:t>
            </a:r>
            <a:endParaRPr>
              <a:solidFill>
                <a:srgbClr val="4B5E4B"/>
              </a:solidFill>
            </a:endParaRPr>
          </a:p>
        </p:txBody>
      </p:sp>
      <p:pic>
        <p:nvPicPr>
          <p:cNvPr id="78" name="Google Shape;78;p16"/>
          <p:cNvPicPr preferRelativeResize="0"/>
          <p:nvPr/>
        </p:nvPicPr>
        <p:blipFill>
          <a:blip r:embed="rId3">
            <a:alphaModFix/>
          </a:blip>
          <a:stretch>
            <a:fillRect/>
          </a:stretch>
        </p:blipFill>
        <p:spPr>
          <a:xfrm>
            <a:off x="113876" y="2571750"/>
            <a:ext cx="3951698" cy="2041451"/>
          </a:xfrm>
          <a:prstGeom prst="rect">
            <a:avLst/>
          </a:prstGeom>
          <a:noFill/>
          <a:ln>
            <a:noFill/>
          </a:ln>
        </p:spPr>
      </p:pic>
      <p:pic>
        <p:nvPicPr>
          <p:cNvPr id="79" name="Google Shape;79;p16"/>
          <p:cNvPicPr preferRelativeResize="0"/>
          <p:nvPr/>
        </p:nvPicPr>
        <p:blipFill>
          <a:blip r:embed="rId4">
            <a:alphaModFix/>
          </a:blip>
          <a:stretch>
            <a:fillRect/>
          </a:stretch>
        </p:blipFill>
        <p:spPr>
          <a:xfrm>
            <a:off x="4258601" y="2982728"/>
            <a:ext cx="4788376" cy="121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48450" y="63925"/>
            <a:ext cx="904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Blog page</a:t>
            </a:r>
            <a:endParaRPr>
              <a:solidFill>
                <a:srgbClr val="4B5E4B"/>
              </a:solidFill>
            </a:endParaRPr>
          </a:p>
        </p:txBody>
      </p:sp>
      <p:sp>
        <p:nvSpPr>
          <p:cNvPr id="85" name="Google Shape;85;p17"/>
          <p:cNvSpPr txBox="1"/>
          <p:nvPr>
            <p:ph idx="1" type="body"/>
          </p:nvPr>
        </p:nvSpPr>
        <p:spPr>
          <a:xfrm>
            <a:off x="53075" y="636625"/>
            <a:ext cx="9047100" cy="155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a:solidFill>
                  <a:srgbClr val="4B5E4B"/>
                </a:solidFill>
              </a:rPr>
              <a:t>On the blog page, visitors can read news, articles and interesting facts about the library, books and literature.</a:t>
            </a:r>
            <a:endParaRPr>
              <a:solidFill>
                <a:srgbClr val="4B5E4B"/>
              </a:solidFill>
            </a:endParaRPr>
          </a:p>
        </p:txBody>
      </p:sp>
      <p:pic>
        <p:nvPicPr>
          <p:cNvPr id="86" name="Google Shape;86;p17"/>
          <p:cNvPicPr preferRelativeResize="0"/>
          <p:nvPr/>
        </p:nvPicPr>
        <p:blipFill>
          <a:blip r:embed="rId3">
            <a:alphaModFix/>
          </a:blip>
          <a:stretch>
            <a:fillRect/>
          </a:stretch>
        </p:blipFill>
        <p:spPr>
          <a:xfrm>
            <a:off x="53075" y="2190022"/>
            <a:ext cx="4405274" cy="2280076"/>
          </a:xfrm>
          <a:prstGeom prst="rect">
            <a:avLst/>
          </a:prstGeom>
          <a:noFill/>
          <a:ln>
            <a:noFill/>
          </a:ln>
        </p:spPr>
      </p:pic>
      <p:pic>
        <p:nvPicPr>
          <p:cNvPr id="87" name="Google Shape;87;p17"/>
          <p:cNvPicPr preferRelativeResize="0"/>
          <p:nvPr/>
        </p:nvPicPr>
        <p:blipFill>
          <a:blip r:embed="rId4">
            <a:alphaModFix/>
          </a:blip>
          <a:stretch>
            <a:fillRect/>
          </a:stretch>
        </p:blipFill>
        <p:spPr>
          <a:xfrm>
            <a:off x="4694900" y="2192187"/>
            <a:ext cx="4405274" cy="22757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FAQ page</a:t>
            </a:r>
            <a:endParaRPr>
              <a:solidFill>
                <a:srgbClr val="4B5E4B"/>
              </a:solidFill>
            </a:endParaRPr>
          </a:p>
        </p:txBody>
      </p:sp>
      <p:sp>
        <p:nvSpPr>
          <p:cNvPr id="93" name="Google Shape;93;p18"/>
          <p:cNvSpPr txBox="1"/>
          <p:nvPr>
            <p:ph idx="1" type="body"/>
          </p:nvPr>
        </p:nvSpPr>
        <p:spPr>
          <a:xfrm>
            <a:off x="311700" y="1085100"/>
            <a:ext cx="8520600" cy="79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a:solidFill>
                  <a:srgbClr val="4B5E4B"/>
                </a:solidFill>
              </a:rPr>
              <a:t>The Frequently Asked Questions page, as its name suggests, provides answers to frequently asked questions about the library.</a:t>
            </a:r>
            <a:endParaRPr>
              <a:solidFill>
                <a:srgbClr val="4B5E4B"/>
              </a:solidFill>
            </a:endParaRPr>
          </a:p>
        </p:txBody>
      </p:sp>
      <p:pic>
        <p:nvPicPr>
          <p:cNvPr id="94" name="Google Shape;94;p18"/>
          <p:cNvPicPr preferRelativeResize="0"/>
          <p:nvPr/>
        </p:nvPicPr>
        <p:blipFill>
          <a:blip r:embed="rId3">
            <a:alphaModFix/>
          </a:blip>
          <a:stretch>
            <a:fillRect/>
          </a:stretch>
        </p:blipFill>
        <p:spPr>
          <a:xfrm>
            <a:off x="1599775" y="1949274"/>
            <a:ext cx="5944448" cy="3070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Login:</a:t>
            </a:r>
            <a:endParaRPr>
              <a:solidFill>
                <a:srgbClr val="4B5E4B"/>
              </a:solidFill>
            </a:endParaRPr>
          </a:p>
        </p:txBody>
      </p:sp>
      <p:sp>
        <p:nvSpPr>
          <p:cNvPr id="100" name="Google Shape;100;p19"/>
          <p:cNvSpPr txBox="1"/>
          <p:nvPr>
            <p:ph idx="1" type="body"/>
          </p:nvPr>
        </p:nvSpPr>
        <p:spPr>
          <a:xfrm>
            <a:off x="311700" y="1017725"/>
            <a:ext cx="8520600" cy="172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sz="1600">
                <a:solidFill>
                  <a:srgbClr val="4B5E4B"/>
                </a:solidFill>
              </a:rPr>
              <a:t>This page contains a required login page, if you want to rent a book. You need to write in your email address and your own password. With this you may have access to your profile page and your own cart.</a:t>
            </a:r>
            <a:endParaRPr sz="1600">
              <a:solidFill>
                <a:srgbClr val="4B5E4B"/>
              </a:solidFill>
            </a:endParaRPr>
          </a:p>
        </p:txBody>
      </p:sp>
      <p:pic>
        <p:nvPicPr>
          <p:cNvPr id="101" name="Google Shape;101;p19" title="bejelentkezés.jpg"/>
          <p:cNvPicPr preferRelativeResize="0"/>
          <p:nvPr/>
        </p:nvPicPr>
        <p:blipFill>
          <a:blip r:embed="rId3">
            <a:alphaModFix/>
          </a:blip>
          <a:stretch>
            <a:fillRect/>
          </a:stretch>
        </p:blipFill>
        <p:spPr>
          <a:xfrm>
            <a:off x="1666985" y="1995800"/>
            <a:ext cx="6250515" cy="294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31325" y="177125"/>
            <a:ext cx="256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Registration:</a:t>
            </a:r>
            <a:endParaRPr>
              <a:solidFill>
                <a:srgbClr val="4B5E4B"/>
              </a:solidFill>
            </a:endParaRPr>
          </a:p>
        </p:txBody>
      </p:sp>
      <p:sp>
        <p:nvSpPr>
          <p:cNvPr id="107" name="Google Shape;107;p20"/>
          <p:cNvSpPr txBox="1"/>
          <p:nvPr>
            <p:ph idx="1" type="body"/>
          </p:nvPr>
        </p:nvSpPr>
        <p:spPr>
          <a:xfrm>
            <a:off x="231325" y="863550"/>
            <a:ext cx="8520600" cy="13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a:solidFill>
                  <a:srgbClr val="4B5E4B"/>
                </a:solidFill>
              </a:rPr>
              <a:t>If you don’t have your own profile for the library, you may have the chance to register on the website. You need to add your first and last name, your </a:t>
            </a:r>
            <a:r>
              <a:rPr lang="hu">
                <a:solidFill>
                  <a:srgbClr val="4B5E4B"/>
                </a:solidFill>
              </a:rPr>
              <a:t>email</a:t>
            </a:r>
            <a:r>
              <a:rPr lang="hu">
                <a:solidFill>
                  <a:srgbClr val="4B5E4B"/>
                </a:solidFill>
              </a:rPr>
              <a:t> and password, and both of these again for confirmation.</a:t>
            </a:r>
            <a:endParaRPr>
              <a:solidFill>
                <a:srgbClr val="4B5E4B"/>
              </a:solidFill>
            </a:endParaRPr>
          </a:p>
        </p:txBody>
      </p:sp>
      <p:pic>
        <p:nvPicPr>
          <p:cNvPr id="108" name="Google Shape;108;p20" title="reg1.jpg"/>
          <p:cNvPicPr preferRelativeResize="0"/>
          <p:nvPr/>
        </p:nvPicPr>
        <p:blipFill>
          <a:blip r:embed="rId3">
            <a:alphaModFix/>
          </a:blip>
          <a:stretch>
            <a:fillRect/>
          </a:stretch>
        </p:blipFill>
        <p:spPr>
          <a:xfrm>
            <a:off x="231325" y="2370975"/>
            <a:ext cx="4254824" cy="2156375"/>
          </a:xfrm>
          <a:prstGeom prst="rect">
            <a:avLst/>
          </a:prstGeom>
          <a:noFill/>
          <a:ln>
            <a:noFill/>
          </a:ln>
        </p:spPr>
      </p:pic>
      <p:pic>
        <p:nvPicPr>
          <p:cNvPr id="109" name="Google Shape;109;p20" title="reg2.jpg"/>
          <p:cNvPicPr preferRelativeResize="0"/>
          <p:nvPr/>
        </p:nvPicPr>
        <p:blipFill>
          <a:blip r:embed="rId4">
            <a:alphaModFix/>
          </a:blip>
          <a:stretch>
            <a:fillRect/>
          </a:stretch>
        </p:blipFill>
        <p:spPr>
          <a:xfrm>
            <a:off x="4651950" y="2370975"/>
            <a:ext cx="4353049" cy="2156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solidFill>
                  <a:srgbClr val="4B5E4B"/>
                </a:solidFill>
              </a:rPr>
              <a:t>Profile:</a:t>
            </a:r>
            <a:endParaRPr>
              <a:solidFill>
                <a:srgbClr val="4B5E4B"/>
              </a:solidFill>
            </a:endParaRPr>
          </a:p>
        </p:txBody>
      </p:sp>
      <p:sp>
        <p:nvSpPr>
          <p:cNvPr id="115" name="Google Shape;115;p21"/>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hu">
                <a:solidFill>
                  <a:srgbClr val="4B5E4B"/>
                </a:solidFill>
              </a:rPr>
              <a:t>I</a:t>
            </a:r>
            <a:r>
              <a:rPr lang="hu">
                <a:solidFill>
                  <a:srgbClr val="4B5E4B"/>
                </a:solidFill>
              </a:rPr>
              <a:t>n this page we access to our profile. Here you can modify your name, add your phone number, your postal code, the city you live in and your home address. You can also delete any </a:t>
            </a:r>
            <a:r>
              <a:rPr lang="hu">
                <a:solidFill>
                  <a:srgbClr val="4B5E4B"/>
                </a:solidFill>
              </a:rPr>
              <a:t>information</a:t>
            </a:r>
            <a:r>
              <a:rPr lang="hu">
                <a:solidFill>
                  <a:srgbClr val="4B5E4B"/>
                </a:solidFill>
              </a:rPr>
              <a:t> from your profile.</a:t>
            </a:r>
            <a:endParaRPr>
              <a:solidFill>
                <a:srgbClr val="4B5E4B"/>
              </a:solidFill>
            </a:endParaRPr>
          </a:p>
        </p:txBody>
      </p:sp>
      <p:pic>
        <p:nvPicPr>
          <p:cNvPr id="116" name="Google Shape;116;p21" title="profil.jpg"/>
          <p:cNvPicPr preferRelativeResize="0"/>
          <p:nvPr/>
        </p:nvPicPr>
        <p:blipFill>
          <a:blip r:embed="rId3">
            <a:alphaModFix/>
          </a:blip>
          <a:stretch>
            <a:fillRect/>
          </a:stretch>
        </p:blipFill>
        <p:spPr>
          <a:xfrm>
            <a:off x="1692751" y="2354175"/>
            <a:ext cx="5364099" cy="2789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